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53613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0370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46505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222009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9892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22932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648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13680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451307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15251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72477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303C69-8493-4C6E-80E3-7AC279F69D8E}" type="datetimeFigureOut">
              <a:rPr lang="tr-TR" smtClean="0"/>
              <a:t>03.03.2022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>
    <p:push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HTML ve CSS ile Web Tasarımı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 Erkan Kaynak</a:t>
            </a:r>
          </a:p>
        </p:txBody>
      </p:sp>
    </p:spTree>
    <p:extLst>
      <p:ext uri="{BB962C8B-B14F-4D97-AF65-F5344CB8AC3E}">
        <p14:creationId xmlns:p14="http://schemas.microsoft.com/office/powerpoint/2010/main" val="3551738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HTML </a:t>
            </a:r>
            <a:r>
              <a:rPr lang="tr-TR"/>
              <a:t>ile </a:t>
            </a:r>
            <a:r>
              <a:rPr lang="tr-TR" smtClean="0"/>
              <a:t>Biçimlendirme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Kalın Yazma : Yazıları kalın yazmak için </a:t>
            </a:r>
            <a:r>
              <a:rPr lang="tr-TR" b="1" dirty="0"/>
              <a:t>&lt;b&gt;..&lt;/b&gt; </a:t>
            </a:r>
            <a:r>
              <a:rPr lang="tr-TR" dirty="0"/>
              <a:t>veya </a:t>
            </a:r>
            <a:r>
              <a:rPr lang="tr-TR" b="1" dirty="0"/>
              <a:t>&lt;</a:t>
            </a:r>
            <a:r>
              <a:rPr lang="tr-TR" b="1" dirty="0" err="1"/>
              <a:t>strong</a:t>
            </a:r>
            <a:r>
              <a:rPr lang="tr-TR" b="1" dirty="0"/>
              <a:t>&gt;..&lt;/</a:t>
            </a:r>
            <a:r>
              <a:rPr lang="tr-TR" b="1" dirty="0" err="1"/>
              <a:t>strong</a:t>
            </a:r>
            <a:r>
              <a:rPr lang="tr-TR" b="1" dirty="0"/>
              <a:t>&gt;  </a:t>
            </a:r>
            <a:r>
              <a:rPr lang="tr-TR" dirty="0" err="1"/>
              <a:t>tagi</a:t>
            </a:r>
            <a:r>
              <a:rPr lang="tr-TR" dirty="0"/>
              <a:t> kullanılır.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Başvuru yapacak adayların yanlarında &lt;b&gt;kimlik belgelerini&lt;/b&gt; ve &lt;b&gt;giriş belgelerini&lt;/b&gt; getirmeleri zorunludur.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Eğik (italik) Yazı : Yazıları </a:t>
            </a:r>
            <a:r>
              <a:rPr lang="tr-TR" dirty="0" smtClean="0"/>
              <a:t>eğik </a:t>
            </a:r>
            <a:r>
              <a:rPr lang="tr-TR" dirty="0"/>
              <a:t>yazmak için</a:t>
            </a:r>
            <a:r>
              <a:rPr lang="tr-TR" b="1" dirty="0"/>
              <a:t> &lt;i&gt;..&lt;/i&gt; </a:t>
            </a:r>
            <a:r>
              <a:rPr lang="tr-TR" dirty="0"/>
              <a:t>veya </a:t>
            </a:r>
            <a:r>
              <a:rPr lang="tr-TR" b="1" dirty="0"/>
              <a:t>&lt;em&gt;..&lt;/em&gt; </a:t>
            </a:r>
            <a:r>
              <a:rPr lang="tr-TR" dirty="0"/>
              <a:t>tagi kullanılır.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&lt;p&gt;&lt;i&gt;</a:t>
            </a:r>
            <a:r>
              <a:rPr lang="tr-TR" dirty="0" err="1"/>
              <a:t>Lorem</a:t>
            </a:r>
            <a:r>
              <a:rPr lang="tr-TR" dirty="0"/>
              <a:t> </a:t>
            </a:r>
            <a:r>
              <a:rPr lang="tr-TR" dirty="0" err="1"/>
              <a:t>Ipsum</a:t>
            </a:r>
            <a:r>
              <a:rPr lang="tr-TR" dirty="0"/>
              <a:t>&lt;/i&gt; tarihte en çok kullanılan doldurma metnidir. &lt;/p&gt;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Altı Çizgili Yazı : Yazıların altını çizmek için </a:t>
            </a:r>
            <a:r>
              <a:rPr lang="tr-TR" b="1" dirty="0"/>
              <a:t>&lt;u&gt;..&lt;/u&gt;</a:t>
            </a:r>
            <a:r>
              <a:rPr lang="tr-TR" dirty="0"/>
              <a:t> </a:t>
            </a:r>
            <a:r>
              <a:rPr lang="tr-TR" dirty="0" err="1"/>
              <a:t>tagi</a:t>
            </a:r>
            <a:r>
              <a:rPr lang="tr-TR" dirty="0"/>
              <a:t> kullanılır.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&lt;p&gt;Soru 1: Aşağıdakilerden hangisi &lt;u&gt;yanlıştır?&lt;/u&gt; &lt;/p&gt;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34221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HTML ile Biçimlendirme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tr-TR" dirty="0"/>
              <a:t>Üzeri Çizgili Yazı : Yazının üzerini çizmek için </a:t>
            </a:r>
            <a:r>
              <a:rPr lang="tr-TR" b="1" dirty="0"/>
              <a:t>&lt;del&gt;..&lt;/del&gt;</a:t>
            </a:r>
            <a:r>
              <a:rPr lang="tr-TR" dirty="0"/>
              <a:t> </a:t>
            </a:r>
            <a:r>
              <a:rPr lang="tr-TR" dirty="0" err="1"/>
              <a:t>tagi</a:t>
            </a:r>
            <a:r>
              <a:rPr lang="tr-TR" dirty="0"/>
              <a:t> kullanılır.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&lt;p&gt;Kısa bir süre için ürününüzün fiyatı: </a:t>
            </a:r>
            <a:r>
              <a:rPr lang="tr-TR" b="1" dirty="0"/>
              <a:t>&lt;del&gt;500₺&lt;/del&gt;</a:t>
            </a:r>
            <a:r>
              <a:rPr lang="tr-TR" dirty="0"/>
              <a:t> &lt;b&gt;450₺&lt;/b&gt; &lt;/p&gt;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tr-TR" dirty="0"/>
              <a:t>Üst simge ve Alt Simge : Üst simge olarak yazmak için </a:t>
            </a:r>
            <a:r>
              <a:rPr lang="tr-TR"/>
              <a:t>&lt;</a:t>
            </a:r>
            <a:r>
              <a:rPr lang="tr-TR" smtClean="0"/>
              <a:t>sup&gt;..&lt;/sup&gt;, </a:t>
            </a:r>
            <a:r>
              <a:rPr lang="tr-TR" dirty="0"/>
              <a:t>alt simge için </a:t>
            </a:r>
            <a:r>
              <a:rPr lang="tr-TR"/>
              <a:t>&lt;</a:t>
            </a:r>
            <a:r>
              <a:rPr lang="tr-TR" smtClean="0"/>
              <a:t>sub&gt;..&lt;/sub&gt; </a:t>
            </a:r>
            <a:r>
              <a:rPr lang="tr-TR" dirty="0" err="1"/>
              <a:t>tagleri</a:t>
            </a:r>
            <a:r>
              <a:rPr lang="tr-TR" dirty="0"/>
              <a:t> kullanılır.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E = MC&lt;sup&gt;2&lt;/sup&gt; , H&lt;</a:t>
            </a:r>
            <a:r>
              <a:rPr lang="tr-TR" dirty="0" err="1"/>
              <a:t>sub</a:t>
            </a:r>
            <a:r>
              <a:rPr lang="tr-TR" dirty="0"/>
              <a:t>&gt;2&lt;/</a:t>
            </a:r>
            <a:r>
              <a:rPr lang="tr-TR" dirty="0" err="1"/>
              <a:t>sub</a:t>
            </a:r>
            <a:r>
              <a:rPr lang="tr-TR" dirty="0"/>
              <a:t>&gt;O</a:t>
            </a:r>
          </a:p>
          <a:p>
            <a:pPr marL="457200" indent="-457200">
              <a:buFont typeface="+mj-lt"/>
              <a:buAutoNum type="arabicPeriod" startAt="4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81311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HTML </a:t>
            </a:r>
            <a:r>
              <a:rPr lang="tr-TR" dirty="0" err="1"/>
              <a:t>Attributes</a:t>
            </a:r>
            <a:r>
              <a:rPr lang="tr-TR" dirty="0"/>
              <a:t> (Nitelikler)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HTML elemanlarına ek özellikler tanımlayabilmek için kullanılan yapılardır.</a:t>
            </a:r>
          </a:p>
          <a:p>
            <a:r>
              <a:rPr lang="tr-TR" dirty="0"/>
              <a:t>Nitelikler, bir HTML elemanının açılış </a:t>
            </a:r>
            <a:r>
              <a:rPr lang="tr-TR" dirty="0" err="1"/>
              <a:t>taginin</a:t>
            </a:r>
            <a:r>
              <a:rPr lang="tr-TR" dirty="0"/>
              <a:t> içine yazılırlar.</a:t>
            </a:r>
          </a:p>
          <a:p>
            <a:r>
              <a:rPr lang="tr-TR" dirty="0" err="1"/>
              <a:t>Attribute</a:t>
            </a:r>
            <a:r>
              <a:rPr lang="tr-TR" dirty="0"/>
              <a:t> (nitelik) '</a:t>
            </a:r>
            <a:r>
              <a:rPr lang="tr-TR" dirty="0" err="1"/>
              <a:t>ler</a:t>
            </a:r>
            <a:r>
              <a:rPr lang="tr-TR" dirty="0"/>
              <a:t> isim/değer şeklinde girilirler.</a:t>
            </a:r>
          </a:p>
          <a:p>
            <a:r>
              <a:rPr lang="tr-TR" dirty="0"/>
              <a:t>isim : tanımlamak istediğimiz niteliktir.</a:t>
            </a:r>
          </a:p>
          <a:p>
            <a:r>
              <a:rPr lang="tr-TR" dirty="0"/>
              <a:t>değer : Tanımlamak istediğimiz niteliğin ne olacağını yazdığımız kısımdır. </a:t>
            </a:r>
          </a:p>
        </p:txBody>
      </p:sp>
    </p:spTree>
    <p:extLst>
      <p:ext uri="{BB962C8B-B14F-4D97-AF65-F5344CB8AC3E}">
        <p14:creationId xmlns:p14="http://schemas.microsoft.com/office/powerpoint/2010/main" val="12275861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HTML </a:t>
            </a:r>
            <a:r>
              <a:rPr lang="tr-TR" dirty="0" err="1"/>
              <a:t>Attributes</a:t>
            </a:r>
            <a:r>
              <a:rPr lang="tr-TR" dirty="0"/>
              <a:t> (Nitelikler) 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3200" b="1" dirty="0"/>
          </a:p>
          <a:p>
            <a:r>
              <a:rPr lang="tr-TR" sz="3200" b="1" dirty="0"/>
              <a:t>&lt;eleman </a:t>
            </a:r>
            <a:r>
              <a:rPr lang="tr-TR" sz="3200" b="1" dirty="0">
                <a:solidFill>
                  <a:srgbClr val="0070C0"/>
                </a:solidFill>
              </a:rPr>
              <a:t>nitelik-adi </a:t>
            </a:r>
            <a:r>
              <a:rPr lang="tr-TR" sz="3200" b="1" dirty="0"/>
              <a:t>= </a:t>
            </a:r>
            <a:r>
              <a:rPr lang="tr-TR" sz="3200" dirty="0">
                <a:solidFill>
                  <a:srgbClr val="FF0000"/>
                </a:solidFill>
              </a:rPr>
              <a:t>"</a:t>
            </a:r>
            <a:r>
              <a:rPr lang="tr-TR" sz="3200" b="1" dirty="0">
                <a:solidFill>
                  <a:srgbClr val="0070C0"/>
                </a:solidFill>
              </a:rPr>
              <a:t>nitelik-değeri</a:t>
            </a:r>
            <a:r>
              <a:rPr lang="tr-TR" sz="3200" dirty="0">
                <a:solidFill>
                  <a:srgbClr val="FF0000"/>
                </a:solidFill>
              </a:rPr>
              <a:t>"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r>
              <a:rPr lang="tr-TR" sz="3200" b="1" dirty="0"/>
              <a:t>&gt; .. &lt;/eleman&gt;</a:t>
            </a:r>
          </a:p>
          <a:p>
            <a:r>
              <a:rPr lang="tr-TR" dirty="0"/>
              <a:t>* nitelik değeri genellikle çift tırnak arasına yazılır. Gerektiğinde tek tırnak da kullanılabilir.</a:t>
            </a:r>
          </a:p>
          <a:p>
            <a:r>
              <a:rPr lang="tr-TR" dirty="0"/>
              <a:t>Örnek: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&lt;p </a:t>
            </a:r>
            <a:r>
              <a:rPr lang="tr-TR" dirty="0" err="1"/>
              <a:t>align</a:t>
            </a:r>
            <a:r>
              <a:rPr lang="tr-TR" dirty="0"/>
              <a:t>="</a:t>
            </a:r>
            <a:r>
              <a:rPr lang="tr-TR" dirty="0" err="1"/>
              <a:t>center</a:t>
            </a:r>
            <a:r>
              <a:rPr lang="tr-TR" dirty="0"/>
              <a:t>"&gt; … &lt;/p&gt;</a:t>
            </a:r>
          </a:p>
          <a:p>
            <a:r>
              <a:rPr lang="tr-TR" dirty="0"/>
              <a:t>&lt;body </a:t>
            </a:r>
            <a:r>
              <a:rPr lang="tr-TR" dirty="0" err="1"/>
              <a:t>bgcolor</a:t>
            </a:r>
            <a:r>
              <a:rPr lang="tr-TR" dirty="0"/>
              <a:t>= "</a:t>
            </a:r>
            <a:r>
              <a:rPr lang="tr-TR" dirty="0" err="1"/>
              <a:t>pink</a:t>
            </a:r>
            <a:r>
              <a:rPr lang="tr-TR" dirty="0"/>
              <a:t>"&gt; </a:t>
            </a:r>
          </a:p>
          <a:p>
            <a:r>
              <a:rPr lang="tr-TR" dirty="0"/>
              <a:t>&lt;a </a:t>
            </a:r>
            <a:r>
              <a:rPr lang="tr-TR" dirty="0" err="1"/>
              <a:t>href</a:t>
            </a:r>
            <a:r>
              <a:rPr lang="tr-TR" dirty="0"/>
              <a:t>="http://www.cu.edu.tr"&gt;Çukurova Üniversitesi&lt;/a&gt;</a:t>
            </a:r>
          </a:p>
          <a:p>
            <a:r>
              <a:rPr lang="tr-TR" dirty="0"/>
              <a:t>&lt;</a:t>
            </a:r>
            <a:r>
              <a:rPr lang="tr-TR" dirty="0" err="1"/>
              <a:t>img</a:t>
            </a:r>
            <a:r>
              <a:rPr lang="tr-TR" dirty="0"/>
              <a:t> </a:t>
            </a:r>
            <a:r>
              <a:rPr lang="tr-TR" dirty="0" err="1"/>
              <a:t>src</a:t>
            </a:r>
            <a:r>
              <a:rPr lang="tr-TR" dirty="0"/>
              <a:t>="resim.jpg" &gt;</a:t>
            </a:r>
          </a:p>
        </p:txBody>
      </p:sp>
    </p:spTree>
    <p:extLst>
      <p:ext uri="{BB962C8B-B14F-4D97-AF65-F5344CB8AC3E}">
        <p14:creationId xmlns:p14="http://schemas.microsoft.com/office/powerpoint/2010/main" val="14617169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Sık Kullanılan Nitelikler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err="1"/>
              <a:t>id</a:t>
            </a:r>
            <a:r>
              <a:rPr lang="tr-TR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/>
              <a:t>title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 err="1"/>
              <a:t>class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 err="1"/>
              <a:t>style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 err="1"/>
              <a:t>href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endParaRPr lang="tr-TR" dirty="0"/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570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Sık Kullanılan Nitelikler - </a:t>
            </a:r>
            <a:r>
              <a:rPr lang="tr-TR" b="1" dirty="0" err="1"/>
              <a:t>id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Elemanlara bir Kimlik No vermek için kullanılır. Bu verdiğimiz kimlik </a:t>
            </a:r>
            <a:r>
              <a:rPr lang="tr-TR" dirty="0" err="1"/>
              <a:t>no</a:t>
            </a:r>
            <a:r>
              <a:rPr lang="tr-TR" dirty="0"/>
              <a:t> ile;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1- </a:t>
            </a:r>
            <a:r>
              <a:rPr lang="tr-TR" dirty="0" err="1"/>
              <a:t>Javascript</a:t>
            </a:r>
            <a:r>
              <a:rPr lang="tr-TR" dirty="0"/>
              <a:t> ile elemanlara erişilebilir.</a:t>
            </a:r>
            <a:br>
              <a:rPr lang="tr-TR" dirty="0"/>
            </a:br>
            <a:r>
              <a:rPr lang="tr-TR" dirty="0"/>
              <a:t>2- CSS ile bir elemana özel stil tanımlanabilir.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&lt;p </a:t>
            </a:r>
            <a:r>
              <a:rPr lang="tr-TR" b="1" dirty="0" err="1"/>
              <a:t>id</a:t>
            </a:r>
            <a:r>
              <a:rPr lang="tr-TR" b="1" dirty="0"/>
              <a:t>=</a:t>
            </a:r>
            <a:r>
              <a:rPr lang="tr-TR" dirty="0"/>
              <a:t>"</a:t>
            </a:r>
            <a:r>
              <a:rPr lang="tr-TR" b="1" dirty="0"/>
              <a:t>paragraf1</a:t>
            </a:r>
            <a:r>
              <a:rPr lang="tr-TR" dirty="0"/>
              <a:t>"&gt; bu bir paragraftır &lt;/p&gt;</a:t>
            </a:r>
          </a:p>
          <a:p>
            <a:r>
              <a:rPr lang="tr-TR" dirty="0"/>
              <a:t>&lt;div </a:t>
            </a:r>
            <a:r>
              <a:rPr lang="tr-TR" b="1" dirty="0" err="1"/>
              <a:t>id</a:t>
            </a:r>
            <a:r>
              <a:rPr lang="tr-TR" b="1" dirty="0"/>
              <a:t>="</a:t>
            </a:r>
            <a:r>
              <a:rPr lang="tr-TR" b="1" dirty="0" err="1"/>
              <a:t>panelAciklama</a:t>
            </a:r>
            <a:r>
              <a:rPr lang="tr-TR" b="1" dirty="0"/>
              <a:t>"</a:t>
            </a:r>
            <a:r>
              <a:rPr lang="tr-TR" dirty="0"/>
              <a:t>&gt; &lt;/div&gt;</a:t>
            </a:r>
          </a:p>
          <a:p>
            <a:r>
              <a:rPr lang="tr-TR" dirty="0"/>
              <a:t>&lt;</a:t>
            </a:r>
            <a:r>
              <a:rPr lang="tr-TR" dirty="0" err="1"/>
              <a:t>img</a:t>
            </a:r>
            <a:r>
              <a:rPr lang="tr-TR" dirty="0"/>
              <a:t> </a:t>
            </a:r>
            <a:r>
              <a:rPr lang="tr-TR" b="1" dirty="0" err="1"/>
              <a:t>id</a:t>
            </a:r>
            <a:r>
              <a:rPr lang="tr-TR" b="1" dirty="0"/>
              <a:t>="</a:t>
            </a:r>
            <a:r>
              <a:rPr lang="tr-TR" b="1" dirty="0" err="1"/>
              <a:t>urunResim</a:t>
            </a:r>
            <a:r>
              <a:rPr lang="tr-TR" b="1" dirty="0"/>
              <a:t>"</a:t>
            </a:r>
            <a:r>
              <a:rPr lang="tr-T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754545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Sık Kullanılan Nitelikler - </a:t>
            </a:r>
            <a:r>
              <a:rPr lang="tr-TR" b="1" dirty="0" err="1"/>
              <a:t>title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Elemana bir başlık tanımlamak için kullanılır. Bu başlık özellikle arama motorları tarafından dikkate alınır. Bir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tanımlağımız</a:t>
            </a:r>
            <a:r>
              <a:rPr lang="tr-TR" dirty="0"/>
              <a:t> zaman, fare ile o elemanın üzerine geldiğimizde, </a:t>
            </a:r>
            <a:r>
              <a:rPr lang="tr-TR" dirty="0" err="1"/>
              <a:t>title</a:t>
            </a:r>
            <a:r>
              <a:rPr lang="tr-TR" dirty="0"/>
              <a:t> açılır.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  <a:p>
            <a:r>
              <a:rPr lang="tr-TR" dirty="0"/>
              <a:t>Örnekler: </a:t>
            </a:r>
          </a:p>
          <a:p>
            <a:r>
              <a:rPr lang="tr-TR" dirty="0"/>
              <a:t>&lt;h1 </a:t>
            </a:r>
            <a:r>
              <a:rPr lang="tr-TR" b="1" dirty="0" err="1"/>
              <a:t>title</a:t>
            </a:r>
            <a:r>
              <a:rPr lang="tr-TR" b="1" dirty="0"/>
              <a:t>="Başlık Kısmı"</a:t>
            </a:r>
            <a:r>
              <a:rPr lang="tr-TR" dirty="0"/>
              <a:t>&gt;Sayfamıza </a:t>
            </a:r>
            <a:r>
              <a:rPr lang="tr-TR" dirty="0" err="1"/>
              <a:t>hoşgeldiniz</a:t>
            </a:r>
            <a:r>
              <a:rPr lang="tr-TR" dirty="0"/>
              <a:t>! &lt;/h1&gt;</a:t>
            </a:r>
          </a:p>
          <a:p>
            <a:r>
              <a:rPr lang="tr-TR" dirty="0"/>
              <a:t>&lt;</a:t>
            </a:r>
            <a:r>
              <a:rPr lang="tr-TR" dirty="0" err="1"/>
              <a:t>img</a:t>
            </a:r>
            <a:r>
              <a:rPr lang="tr-TR" dirty="0"/>
              <a:t> </a:t>
            </a:r>
            <a:r>
              <a:rPr lang="tr-TR" dirty="0" err="1"/>
              <a:t>src</a:t>
            </a:r>
            <a:r>
              <a:rPr lang="tr-TR" dirty="0"/>
              <a:t>="resim.jpg" </a:t>
            </a:r>
            <a:r>
              <a:rPr lang="tr-TR" b="1" dirty="0" err="1"/>
              <a:t>title</a:t>
            </a:r>
            <a:r>
              <a:rPr lang="tr-TR" b="1" dirty="0"/>
              <a:t>="Ürün Resmi" </a:t>
            </a:r>
            <a:r>
              <a:rPr lang="tr-TR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8872389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Sık Kullanılan Nitelikler - </a:t>
            </a:r>
            <a:r>
              <a:rPr lang="tr-TR" b="1" dirty="0" err="1"/>
              <a:t>class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Elemana önceden hazırladığımız stilleri uygulamak için kullanılır. Bir elemana içinde birden fazla </a:t>
            </a:r>
            <a:r>
              <a:rPr lang="tr-TR" dirty="0" err="1"/>
              <a:t>class</a:t>
            </a:r>
            <a:r>
              <a:rPr lang="tr-TR" dirty="0"/>
              <a:t> tanımlaması yapılabilir.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Örnekler:</a:t>
            </a:r>
          </a:p>
          <a:p>
            <a:r>
              <a:rPr lang="tr-TR" dirty="0"/>
              <a:t>&lt;p </a:t>
            </a:r>
            <a:r>
              <a:rPr lang="tr-TR" b="1" dirty="0" err="1"/>
              <a:t>class</a:t>
            </a:r>
            <a:r>
              <a:rPr lang="tr-TR" b="1" dirty="0"/>
              <a:t>="</a:t>
            </a:r>
            <a:r>
              <a:rPr lang="tr-TR" b="1" dirty="0" err="1"/>
              <a:t>kirmizi</a:t>
            </a:r>
            <a:r>
              <a:rPr lang="tr-TR" b="1" dirty="0"/>
              <a:t>"</a:t>
            </a:r>
            <a:r>
              <a:rPr lang="tr-TR" dirty="0"/>
              <a:t>&gt; Bu paragraf kırmızı renktedir. &lt;/p&gt;</a:t>
            </a:r>
          </a:p>
          <a:p>
            <a:r>
              <a:rPr lang="tr-TR" dirty="0"/>
              <a:t>&lt;p </a:t>
            </a:r>
            <a:r>
              <a:rPr lang="tr-TR" b="1" dirty="0" err="1"/>
              <a:t>class</a:t>
            </a:r>
            <a:r>
              <a:rPr lang="tr-TR" b="1" dirty="0"/>
              <a:t>="</a:t>
            </a:r>
            <a:r>
              <a:rPr lang="tr-TR" b="1" dirty="0" err="1"/>
              <a:t>kirmizi</a:t>
            </a:r>
            <a:r>
              <a:rPr lang="tr-TR" b="1" dirty="0"/>
              <a:t> </a:t>
            </a:r>
            <a:r>
              <a:rPr lang="tr-TR" b="1" dirty="0" err="1"/>
              <a:t>buyuk</a:t>
            </a:r>
            <a:r>
              <a:rPr lang="tr-TR" b="1" dirty="0"/>
              <a:t>"</a:t>
            </a:r>
            <a:r>
              <a:rPr lang="tr-TR" dirty="0"/>
              <a:t>&gt;Büyük ve kırmızı bir paragraf. &lt;/p&gt;</a:t>
            </a:r>
          </a:p>
        </p:txBody>
      </p:sp>
    </p:spTree>
    <p:extLst>
      <p:ext uri="{BB962C8B-B14F-4D97-AF65-F5344CB8AC3E}">
        <p14:creationId xmlns:p14="http://schemas.microsoft.com/office/powerpoint/2010/main" val="312882728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Sık Kullanılan Nitelikler - </a:t>
            </a:r>
            <a:r>
              <a:rPr lang="tr-TR" b="1" dirty="0" err="1"/>
              <a:t>style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Elemana CSS kurallarıyla stil yazmamızı sağlar.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Örnekler:</a:t>
            </a:r>
          </a:p>
          <a:p>
            <a:r>
              <a:rPr lang="tr-TR" dirty="0"/>
              <a:t>&lt;h1 </a:t>
            </a:r>
            <a:r>
              <a:rPr lang="tr-TR" b="1" dirty="0" err="1"/>
              <a:t>style</a:t>
            </a:r>
            <a:r>
              <a:rPr lang="tr-TR" b="1" dirty="0"/>
              <a:t>="</a:t>
            </a:r>
            <a:r>
              <a:rPr lang="tr-TR" b="1" dirty="0" err="1"/>
              <a:t>color:red</a:t>
            </a:r>
            <a:r>
              <a:rPr lang="tr-TR" b="1" dirty="0"/>
              <a:t>; </a:t>
            </a:r>
            <a:r>
              <a:rPr lang="tr-TR" b="1" dirty="0" err="1"/>
              <a:t>background-color:yellow</a:t>
            </a:r>
            <a:r>
              <a:rPr lang="tr-TR" b="1" dirty="0"/>
              <a:t>;"</a:t>
            </a:r>
            <a:r>
              <a:rPr lang="tr-TR" dirty="0"/>
              <a:t>&gt;Kırmızı bir başlık!&lt;/h1&gt;</a:t>
            </a:r>
          </a:p>
          <a:p>
            <a:r>
              <a:rPr lang="tr-TR" dirty="0"/>
              <a:t>&lt;p </a:t>
            </a:r>
            <a:r>
              <a:rPr lang="tr-TR" b="1" dirty="0" err="1"/>
              <a:t>style</a:t>
            </a:r>
            <a:r>
              <a:rPr lang="tr-TR" b="1" dirty="0"/>
              <a:t>="</a:t>
            </a:r>
            <a:r>
              <a:rPr lang="tr-TR" b="1" dirty="0" err="1"/>
              <a:t>border:solid</a:t>
            </a:r>
            <a:r>
              <a:rPr lang="tr-TR" b="1" dirty="0"/>
              <a:t> 1px </a:t>
            </a:r>
            <a:r>
              <a:rPr lang="tr-TR" b="1" dirty="0" err="1"/>
              <a:t>red</a:t>
            </a:r>
            <a:r>
              <a:rPr lang="tr-TR" b="1" dirty="0"/>
              <a:t>;"</a:t>
            </a:r>
            <a:r>
              <a:rPr lang="tr-TR" dirty="0"/>
              <a:t>&gt;Kırmızı çerçeveli bir paragraf. &lt;/p&gt;</a:t>
            </a:r>
          </a:p>
          <a:p>
            <a:r>
              <a:rPr lang="tr-TR" dirty="0"/>
              <a:t>&lt;div </a:t>
            </a:r>
            <a:r>
              <a:rPr lang="tr-TR" b="1" dirty="0" err="1"/>
              <a:t>style</a:t>
            </a:r>
            <a:r>
              <a:rPr lang="tr-TR" b="1" dirty="0"/>
              <a:t>="</a:t>
            </a:r>
            <a:r>
              <a:rPr lang="tr-TR" b="1" dirty="0" err="1"/>
              <a:t>background-color:pink</a:t>
            </a:r>
            <a:r>
              <a:rPr lang="tr-TR" b="1" dirty="0"/>
              <a:t>; padding:10px;"</a:t>
            </a:r>
            <a:r>
              <a:rPr lang="tr-TR" dirty="0"/>
              <a:t>&gt;pembe bir kutu &lt;/div&gt;</a:t>
            </a:r>
          </a:p>
        </p:txBody>
      </p:sp>
    </p:spTree>
    <p:extLst>
      <p:ext uri="{BB962C8B-B14F-4D97-AF65-F5344CB8AC3E}">
        <p14:creationId xmlns:p14="http://schemas.microsoft.com/office/powerpoint/2010/main" val="21816109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Sık Kullanılan Nitelikler - </a:t>
            </a:r>
            <a:r>
              <a:rPr lang="tr-TR" b="1" dirty="0" err="1"/>
              <a:t>href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&lt;a&gt; </a:t>
            </a:r>
            <a:r>
              <a:rPr lang="tr-TR" dirty="0" err="1"/>
              <a:t>tagi</a:t>
            </a:r>
            <a:r>
              <a:rPr lang="tr-TR" dirty="0"/>
              <a:t> ile tanımlıyor olduğumuz link (bağlantı) için gidilecek olan URL </a:t>
            </a:r>
            <a:r>
              <a:rPr lang="tr-TR" dirty="0" err="1"/>
              <a:t>yi</a:t>
            </a:r>
            <a:r>
              <a:rPr lang="tr-TR" dirty="0"/>
              <a:t> yazdığımız niteliktir.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Örnek :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it-IT" dirty="0"/>
              <a:t>&lt;a </a:t>
            </a:r>
            <a:r>
              <a:rPr lang="it-IT" b="1" dirty="0"/>
              <a:t>href="http://www.cu.edu.tr"</a:t>
            </a:r>
            <a:r>
              <a:rPr lang="it-IT" dirty="0"/>
              <a:t>&gt;Çukurova Üniversitesi &lt;/a&gt;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22740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</TotalTime>
  <Words>257</Words>
  <Application>Microsoft Office PowerPoint</Application>
  <PresentationFormat>Geniş ekran</PresentationFormat>
  <Paragraphs>51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Geçmişe bakış</vt:lpstr>
      <vt:lpstr>HTML ve CSS ile Web Tasarımı</vt:lpstr>
      <vt:lpstr>HTML Attributes (Nitelikler) </vt:lpstr>
      <vt:lpstr>HTML Attributes (Nitelikler) </vt:lpstr>
      <vt:lpstr>Sık Kullanılan Nitelikler</vt:lpstr>
      <vt:lpstr>Sık Kullanılan Nitelikler - id</vt:lpstr>
      <vt:lpstr>Sık Kullanılan Nitelikler - title</vt:lpstr>
      <vt:lpstr>Sık Kullanılan Nitelikler - class</vt:lpstr>
      <vt:lpstr>Sık Kullanılan Nitelikler - style</vt:lpstr>
      <vt:lpstr>Sık Kullanılan Nitelikler - href</vt:lpstr>
      <vt:lpstr>HTML ile Biçimlendirme</vt:lpstr>
      <vt:lpstr>HTML ile Biçimlendirme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HMTL ve CSS ile Web Tasarımı</dc:title>
  <dc:creator>Öğr. Gör. Erkan KAYNAK</dc:creator>
  <cp:lastModifiedBy>Erkan Kaynak</cp:lastModifiedBy>
  <cp:revision>70</cp:revision>
  <dcterms:created xsi:type="dcterms:W3CDTF">2021-03-08T06:44:25Z</dcterms:created>
  <dcterms:modified xsi:type="dcterms:W3CDTF">2022-03-03T05:36:51Z</dcterms:modified>
</cp:coreProperties>
</file>